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57" r:id="rId5"/>
    <p:sldId id="260" r:id="rId6"/>
    <p:sldId id="259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irework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Michael Lombardo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Firework Simulation Includes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Projectile Motion</a:t>
            </a:r>
          </a:p>
          <a:p>
            <a:pPr lvl="1"/>
            <a:r>
              <a:rPr lang="en-US" sz="2000" dirty="0"/>
              <a:t>Gravity is the only force acting on this system</a:t>
            </a:r>
          </a:p>
          <a:p>
            <a:pPr lvl="2"/>
            <a:r>
              <a:rPr lang="en-US" sz="1800" dirty="0"/>
              <a:t>Mass of firework decreases during flight, due to loss of fuel.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Collision Detection</a:t>
            </a:r>
          </a:p>
          <a:p>
            <a:pPr lvl="1"/>
            <a:r>
              <a:rPr lang="en-US" sz="2000" dirty="0"/>
              <a:t>Fireworks contain ‘tracker’ which will check the elevation of the firework</a:t>
            </a:r>
          </a:p>
          <a:p>
            <a:pPr lvl="2"/>
            <a:r>
              <a:rPr lang="en-US" sz="1800" dirty="0"/>
              <a:t>Firework’s elevation less than 250, firework will explode</a:t>
            </a:r>
          </a:p>
          <a:p>
            <a:pPr lvl="1"/>
            <a:r>
              <a:rPr lang="en-US" sz="2000" dirty="0" smtClean="0"/>
              <a:t>Explosion </a:t>
            </a:r>
            <a:r>
              <a:rPr lang="en-US" sz="2000" dirty="0"/>
              <a:t>sparks are checked for collision detection once released</a:t>
            </a:r>
          </a:p>
          <a:p>
            <a:endParaRPr lang="en-US" dirty="0"/>
          </a:p>
        </p:txBody>
      </p:sp>
      <p:pic>
        <p:nvPicPr>
          <p:cNvPr id="1026" name="Picture 2" descr="https://lh6.googleusercontent.com/VwkdhVC7DPGFXTTcRhqPbiKpxuX-h1WWNBBTRxynXZ59uCV7Al4YtpKEWrM8t-WNIr7HFM3PSpf-Dd4ZUwlGrBabzOm3PPPQVNAyJSwwcIpBFiSPV-axYvDzR7PwBAZbrdGeTHP9_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85" b="96615" l="3077" r="94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2" y="4814047"/>
            <a:ext cx="1761566" cy="176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6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Based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Users can select:</a:t>
            </a:r>
          </a:p>
          <a:p>
            <a:r>
              <a:rPr lang="en-US" dirty="0"/>
              <a:t>Firework count</a:t>
            </a:r>
          </a:p>
          <a:p>
            <a:r>
              <a:rPr lang="en-US" dirty="0"/>
              <a:t>Colour of firework</a:t>
            </a:r>
          </a:p>
          <a:p>
            <a:r>
              <a:rPr lang="en-US" dirty="0"/>
              <a:t>Fuse time</a:t>
            </a:r>
          </a:p>
        </p:txBody>
      </p:sp>
      <p:pic>
        <p:nvPicPr>
          <p:cNvPr id="2050" name="Picture 2" descr="https://lh5.googleusercontent.com/29P9P20kkMisPlnXNtKQTSnrfBZK5CRfEVtvuMHAalRjVv0cWjluc6E5peZlnRemTHLxfmlP2DHrfNKQtu35aU--iPBVbNDiegE9UibWfhLpvmTas4WmbNbfhakglaOtw-WA0Cytd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75" y="1559450"/>
            <a:ext cx="3890159" cy="446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2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andMovement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66" r="473"/>
          <a:stretch/>
        </p:blipFill>
        <p:spPr>
          <a:xfrm>
            <a:off x="1538514" y="1190171"/>
            <a:ext cx="9107715" cy="51769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3573" y="377762"/>
            <a:ext cx="47115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Stand Movement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4982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ngerClose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201" y="1150357"/>
            <a:ext cx="9097054" cy="51170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8133" y="305191"/>
            <a:ext cx="97433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Elevation Technology Demonstration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92282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ull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500" b="15069"/>
          <a:stretch/>
        </p:blipFill>
        <p:spPr>
          <a:xfrm>
            <a:off x="688093" y="1393372"/>
            <a:ext cx="10981806" cy="4288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2173" y="573706"/>
            <a:ext cx="49664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Full Demonstration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82300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250" y="1447374"/>
            <a:ext cx="4396338" cy="576262"/>
          </a:xfrm>
        </p:spPr>
        <p:txBody>
          <a:bodyPr/>
          <a:lstStyle/>
          <a:p>
            <a:r>
              <a:rPr lang="en-US" dirty="0" smtClean="0"/>
              <a:t>Firework Sparks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2190" y="2075388"/>
            <a:ext cx="4396339" cy="3741738"/>
          </a:xfrm>
        </p:spPr>
        <p:txBody>
          <a:bodyPr/>
          <a:lstStyle/>
          <a:p>
            <a:r>
              <a:rPr lang="en-US" dirty="0" smtClean="0"/>
              <a:t>Outward velocities were evenly distributed over the four quadrants</a:t>
            </a:r>
          </a:p>
          <a:p>
            <a:r>
              <a:rPr lang="en-US" dirty="0" smtClean="0"/>
              <a:t>Apply physics </a:t>
            </a:r>
            <a:r>
              <a:rPr lang="en-US" b="1" dirty="0" smtClean="0"/>
              <a:t>correctly</a:t>
            </a:r>
            <a:r>
              <a:rPr lang="en-US" dirty="0" smtClean="0"/>
              <a:t> vs. distributing the sparks </a:t>
            </a:r>
            <a:r>
              <a:rPr lang="en-US" b="1" dirty="0" smtClean="0"/>
              <a:t>perfectly even</a:t>
            </a:r>
            <a:r>
              <a:rPr lang="en-US" dirty="0" smtClean="0"/>
              <a:t> in a circle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27905" y="1447374"/>
            <a:ext cx="4396339" cy="576262"/>
          </a:xfrm>
        </p:spPr>
        <p:txBody>
          <a:bodyPr/>
          <a:lstStyle/>
          <a:p>
            <a:r>
              <a:rPr lang="en-US" dirty="0" smtClean="0"/>
              <a:t>Drawing Firework Tail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/>
              <a:t>f</a:t>
            </a:r>
            <a:r>
              <a:rPr lang="en-US" dirty="0" smtClean="0"/>
              <a:t>irework circle vs. whole tail</a:t>
            </a:r>
          </a:p>
          <a:p>
            <a:pPr lvl="1"/>
            <a:r>
              <a:rPr lang="en-US" dirty="0" smtClean="0"/>
              <a:t>Unable to refresh screen, due to delays in multiple fireworks and when their fuse is complete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77" y="3765766"/>
            <a:ext cx="1770223" cy="2793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67" y="4323023"/>
            <a:ext cx="1146757" cy="1933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596" y="4323023"/>
            <a:ext cx="1913840" cy="19362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57993" y="4664441"/>
            <a:ext cx="1096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Vs.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3378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Fireworks Demonstration</a:t>
            </a:r>
            <a:endParaRPr lang="en-US" dirty="0"/>
          </a:p>
        </p:txBody>
      </p:sp>
      <p:pic>
        <p:nvPicPr>
          <p:cNvPr id="7" name="multipleF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62" r="750"/>
          <a:stretch/>
        </p:blipFill>
        <p:spPr>
          <a:xfrm>
            <a:off x="1407884" y="1255486"/>
            <a:ext cx="8902508" cy="50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2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07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</TotalTime>
  <Words>146</Words>
  <Application>Microsoft Office PowerPoint</Application>
  <PresentationFormat>Widescreen</PresentationFormat>
  <Paragraphs>28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Firework Simulation</vt:lpstr>
      <vt:lpstr>Firework Simulation Includes</vt:lpstr>
      <vt:lpstr>Text Based Interface</vt:lpstr>
      <vt:lpstr>PowerPoint Presentation</vt:lpstr>
      <vt:lpstr>PowerPoint Presentation</vt:lpstr>
      <vt:lpstr>PowerPoint Presentation</vt:lpstr>
      <vt:lpstr>Challenges</vt:lpstr>
      <vt:lpstr>Multiple Fireworks Demonstration</vt:lpstr>
      <vt:lpstr>Questions?</vt:lpstr>
    </vt:vector>
  </TitlesOfParts>
  <Company>UOIT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Firework Simulation</dc:title>
  <dc:creator>Michael Lombardo</dc:creator>
  <cp:lastModifiedBy>Michael Lombardo</cp:lastModifiedBy>
  <cp:revision>10</cp:revision>
  <dcterms:created xsi:type="dcterms:W3CDTF">2017-11-28T02:48:22Z</dcterms:created>
  <dcterms:modified xsi:type="dcterms:W3CDTF">2017-11-28T03:47:18Z</dcterms:modified>
</cp:coreProperties>
</file>